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sldIdLst>
    <p:sldId id="257" r:id="rId2"/>
    <p:sldId id="258" r:id="rId3"/>
    <p:sldId id="260" r:id="rId4"/>
    <p:sldId id="261" r:id="rId5"/>
    <p:sldId id="262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>
        <p:scale>
          <a:sx n="93" d="100"/>
          <a:sy n="93" d="100"/>
        </p:scale>
        <p:origin x="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4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78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79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228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57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79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1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6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0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2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6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4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3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0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0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3357E1-6BB0-6E30-80FB-A5E42F52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83" y="4623736"/>
            <a:ext cx="7673801" cy="108765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Singleton Playground Project </a:t>
            </a:r>
            <a:b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July 2022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541BECD-C295-5838-2D09-A615883D1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1" y="609600"/>
            <a:ext cx="6406415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12A70-A7D7-046A-5ADD-15A74A32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2" y="248045"/>
            <a:ext cx="2362200" cy="13430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05419-CE3F-D973-2D67-37E3B000D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277" y="555030"/>
            <a:ext cx="8596668" cy="1320800"/>
          </a:xfrm>
        </p:spPr>
        <p:txBody>
          <a:bodyPr/>
          <a:lstStyle/>
          <a:p>
            <a:r>
              <a:rPr lang="en-GB" dirty="0"/>
              <a:t>Project Overview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D8056-C97B-6949-7AFB-E0209B191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The Parish Council would like to create:</a:t>
            </a:r>
          </a:p>
          <a:p>
            <a:pPr>
              <a:lnSpc>
                <a:spcPct val="150000"/>
              </a:lnSpc>
            </a:pPr>
            <a:r>
              <a:rPr lang="en-GB" dirty="0"/>
              <a:t>A community space where children can socialise, play and create a sense of belonging </a:t>
            </a:r>
          </a:p>
          <a:p>
            <a:pPr>
              <a:lnSpc>
                <a:spcPct val="150000"/>
              </a:lnSpc>
            </a:pPr>
            <a:r>
              <a:rPr lang="en-GB" dirty="0"/>
              <a:t>Something that is accessible to the whole community so they can enjoy the open spaces </a:t>
            </a:r>
          </a:p>
          <a:p>
            <a:pPr>
              <a:lnSpc>
                <a:spcPct val="150000"/>
              </a:lnSpc>
            </a:pPr>
            <a:r>
              <a:rPr lang="en-GB" dirty="0"/>
              <a:t>Provide a wealth of learning opportunities which benefit children socially emotionally, imaginatively and physically</a:t>
            </a:r>
          </a:p>
        </p:txBody>
      </p:sp>
    </p:spTree>
    <p:extLst>
      <p:ext uri="{BB962C8B-B14F-4D97-AF65-F5344CB8AC3E}">
        <p14:creationId xmlns:p14="http://schemas.microsoft.com/office/powerpoint/2010/main" val="96033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12A70-A7D7-046A-5ADD-15A74A32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2" y="261794"/>
            <a:ext cx="2362200" cy="13430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87C38A-1102-BCF7-1AE9-8A5856D4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724" y="438151"/>
            <a:ext cx="8596668" cy="1320800"/>
          </a:xfrm>
        </p:spPr>
        <p:txBody>
          <a:bodyPr>
            <a:normAutofit/>
          </a:bodyPr>
          <a:lstStyle/>
          <a:p>
            <a:r>
              <a:rPr lang="en-GB" sz="3200" dirty="0"/>
              <a:t>How our playground space currently </a:t>
            </a:r>
            <a:br>
              <a:rPr lang="en-GB" sz="3200" dirty="0"/>
            </a:br>
            <a:r>
              <a:rPr lang="en-GB" sz="3200" dirty="0"/>
              <a:t>looks – problems we face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BC8993-BD63-691C-0E11-3B5F8E5A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where for older children to play </a:t>
            </a:r>
          </a:p>
          <a:p>
            <a:r>
              <a:rPr lang="en-GB" dirty="0"/>
              <a:t>Existing equipment in disrepair</a:t>
            </a:r>
          </a:p>
          <a:p>
            <a:r>
              <a:rPr lang="en-GB" dirty="0"/>
              <a:t>Limited equipment available for younger children </a:t>
            </a:r>
          </a:p>
          <a:p>
            <a:r>
              <a:rPr lang="en-GB" dirty="0"/>
              <a:t>No facilities for community gatherings</a:t>
            </a:r>
          </a:p>
          <a:p>
            <a:r>
              <a:rPr lang="en-GB" dirty="0"/>
              <a:t>Lack of disability access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B1996-DDEC-68E1-2644-79414606A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243" y="1604819"/>
            <a:ext cx="1761897" cy="1322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D8095B-AE0A-6EE2-F595-4E4B4846B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046" y="2584631"/>
            <a:ext cx="2517866" cy="1688738"/>
          </a:xfrm>
          <a:prstGeom prst="rect">
            <a:avLst/>
          </a:prstGeom>
        </p:spPr>
      </p:pic>
      <p:pic>
        <p:nvPicPr>
          <p:cNvPr id="7" name="Picture 6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351DDF94-234A-EDE0-AFB8-0AD16D386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43" y="4207156"/>
            <a:ext cx="1659255" cy="124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lay set in a yard&#10;&#10;Description automatically generated with low confidence">
            <a:extLst>
              <a:ext uri="{FF2B5EF4-FFF2-40B4-BE49-F238E27FC236}">
                <a16:creationId xmlns:a16="http://schemas.microsoft.com/office/drawing/2014/main" id="{A5F0F277-DD21-A820-9562-08FEFA36F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24" y="4411626"/>
            <a:ext cx="2772410" cy="2078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93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12A70-A7D7-046A-5ADD-15A74A32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0" y="227418"/>
            <a:ext cx="2362200" cy="13430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7F1565-9029-B325-139D-96B6775C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889" y="520223"/>
            <a:ext cx="8596668" cy="1320800"/>
          </a:xfrm>
        </p:spPr>
        <p:txBody>
          <a:bodyPr/>
          <a:lstStyle/>
          <a:p>
            <a:r>
              <a:rPr lang="en-GB" dirty="0"/>
              <a:t>Community Requests  </a:t>
            </a:r>
          </a:p>
        </p:txBody>
      </p:sp>
      <p:pic>
        <p:nvPicPr>
          <p:cNvPr id="12" name="Content Placeholder 11" descr="Text, letter&#10;&#10;Description automatically generated">
            <a:extLst>
              <a:ext uri="{FF2B5EF4-FFF2-40B4-BE49-F238E27FC236}">
                <a16:creationId xmlns:a16="http://schemas.microsoft.com/office/drawing/2014/main" id="{6770A61D-3B2B-EB3C-E0B9-5BCFD03A13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8211" y="1033253"/>
            <a:ext cx="3881438" cy="2910490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D3360EA-7BF8-65A3-B7D5-5BD95E6AE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4803" y="1841023"/>
            <a:ext cx="4184034" cy="38807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Village forum in 2019 – people asked for the playground to be updated</a:t>
            </a:r>
          </a:p>
          <a:p>
            <a:pPr>
              <a:lnSpc>
                <a:spcPct val="150000"/>
              </a:lnSpc>
            </a:pPr>
            <a:r>
              <a:rPr lang="en-GB" dirty="0"/>
              <a:t>Youth community wrote a letter asking for equipment for older children</a:t>
            </a:r>
          </a:p>
          <a:p>
            <a:pPr>
              <a:lnSpc>
                <a:spcPct val="150000"/>
              </a:lnSpc>
            </a:pPr>
            <a:r>
              <a:rPr lang="en-GB" dirty="0"/>
              <a:t>Singleton School ran a competition for design ideas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0DC90E-CFAD-7E0A-3698-6F5B5A6E7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759" y="3240394"/>
            <a:ext cx="2895851" cy="23776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C3EAE5-496C-300F-4F45-CB8275351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707" y="3019343"/>
            <a:ext cx="2024047" cy="15241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53B09A-DA61-609B-C7D9-2EDBBA209C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45" y="4895092"/>
            <a:ext cx="1927860" cy="1445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7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12A70-A7D7-046A-5ADD-15A74A32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20" y="323671"/>
            <a:ext cx="2362200" cy="13430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E85FD8-E3EF-335A-24F7-6E77D9CB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774" y="458346"/>
            <a:ext cx="8596668" cy="1320800"/>
          </a:xfrm>
        </p:spPr>
        <p:txBody>
          <a:bodyPr/>
          <a:lstStyle/>
          <a:p>
            <a:r>
              <a:rPr lang="en-GB" dirty="0"/>
              <a:t>Playground Proposal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FF29A-5704-EDB8-0176-296154EA7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Phase 1</a:t>
            </a:r>
          </a:p>
          <a:p>
            <a:r>
              <a:rPr lang="en-GB" dirty="0"/>
              <a:t>Replace the swings, install the football goal and basket ball net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Phase 2 </a:t>
            </a:r>
          </a:p>
          <a:p>
            <a:r>
              <a:rPr lang="en-GB" dirty="0"/>
              <a:t>Track, bounce area, picnic benches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Phase 3</a:t>
            </a:r>
          </a:p>
          <a:p>
            <a:r>
              <a:rPr lang="en-GB" dirty="0"/>
              <a:t> New equipment for the playground: Trampoline, Roundabout, obstacle course</a:t>
            </a:r>
          </a:p>
        </p:txBody>
      </p:sp>
    </p:spTree>
    <p:extLst>
      <p:ext uri="{BB962C8B-B14F-4D97-AF65-F5344CB8AC3E}">
        <p14:creationId xmlns:p14="http://schemas.microsoft.com/office/powerpoint/2010/main" val="31153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054462C-1494-619A-057A-927DB53EE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5960" cy="4069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974EE-04E7-C49D-AF93-74206C4A5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60" y="2304816"/>
            <a:ext cx="6369377" cy="4553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4D4E1-2B00-1E14-29B1-3B37C90D8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83" y="5356309"/>
            <a:ext cx="23622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8EE60D-164F-C437-61D0-2FF90176D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291" y="719093"/>
            <a:ext cx="4096867" cy="5419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AAD3E-F8B8-8EC7-F1D1-E1AC6123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056" y="335538"/>
            <a:ext cx="8596668" cy="1320800"/>
          </a:xfrm>
        </p:spPr>
        <p:txBody>
          <a:bodyPr/>
          <a:lstStyle/>
          <a:p>
            <a:pPr algn="ctr"/>
            <a:r>
              <a:rPr lang="en-GB" dirty="0"/>
              <a:t>Funding</a:t>
            </a:r>
            <a:br>
              <a:rPr lang="en-GB" dirty="0"/>
            </a:br>
            <a:r>
              <a:rPr lang="en-GB" dirty="0"/>
              <a:t> We need your support!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56657D-5E44-C518-40BF-745F9455B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361" y="1887454"/>
            <a:ext cx="8596668" cy="388077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dirty="0"/>
              <a:t>Phase 1 – Complete and being installed at the end of the summer, we will keep you updated with progress</a:t>
            </a:r>
          </a:p>
          <a:p>
            <a:pPr>
              <a:lnSpc>
                <a:spcPct val="200000"/>
              </a:lnSpc>
            </a:pPr>
            <a:r>
              <a:rPr lang="en-GB" dirty="0"/>
              <a:t>Phase 2 – Total amount to be raised £25,000</a:t>
            </a:r>
          </a:p>
          <a:p>
            <a:pPr lvl="3">
              <a:lnSpc>
                <a:spcPct val="200000"/>
              </a:lnSpc>
            </a:pPr>
            <a:r>
              <a:rPr lang="en-GB" dirty="0"/>
              <a:t>CDC Grant application for £15,000</a:t>
            </a:r>
          </a:p>
          <a:p>
            <a:pPr lvl="3">
              <a:lnSpc>
                <a:spcPct val="200000"/>
              </a:lnSpc>
            </a:pPr>
            <a:r>
              <a:rPr lang="en-GB" dirty="0"/>
              <a:t>Private donors / community need to raise £10,000 (see just giving to donate)</a:t>
            </a:r>
          </a:p>
          <a:p>
            <a:pPr>
              <a:lnSpc>
                <a:spcPct val="200000"/>
              </a:lnSpc>
            </a:pPr>
            <a:r>
              <a:rPr lang="en-GB" dirty="0"/>
              <a:t>Phase 3 – Quotes currently being looked 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C66D8-F25E-5734-EC6C-D803E3F90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23" y="290189"/>
            <a:ext cx="2365453" cy="13412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B299AD-E979-5FC8-3965-CAA954D32301}"/>
              </a:ext>
            </a:extLst>
          </p:cNvPr>
          <p:cNvSpPr txBox="1"/>
          <p:nvPr/>
        </p:nvSpPr>
        <p:spPr>
          <a:xfrm>
            <a:off x="10379495" y="995938"/>
            <a:ext cx="141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£10,000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30CF98-9AD2-C4A3-22CC-40FA9819EA3D}"/>
              </a:ext>
            </a:extLst>
          </p:cNvPr>
          <p:cNvSpPr txBox="1"/>
          <p:nvPr/>
        </p:nvSpPr>
        <p:spPr>
          <a:xfrm>
            <a:off x="10379495" y="2806766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£5,000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6376D7-8F3A-3D66-21CE-C91F69FBE098}"/>
              </a:ext>
            </a:extLst>
          </p:cNvPr>
          <p:cNvSpPr txBox="1"/>
          <p:nvPr/>
        </p:nvSpPr>
        <p:spPr>
          <a:xfrm>
            <a:off x="10420239" y="4609576"/>
            <a:ext cx="177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£0.00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8D08A-2942-1896-9FD8-D4F47BF29A84}"/>
              </a:ext>
            </a:extLst>
          </p:cNvPr>
          <p:cNvSpPr txBox="1"/>
          <p:nvPr/>
        </p:nvSpPr>
        <p:spPr>
          <a:xfrm>
            <a:off x="770021" y="5933287"/>
            <a:ext cx="692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https://www.justgiving.com/crowdfunding/singletonandcharltonplayground?utm_term=dVKk9JAq2</a:t>
            </a:r>
          </a:p>
        </p:txBody>
      </p:sp>
    </p:spTree>
    <p:extLst>
      <p:ext uri="{BB962C8B-B14F-4D97-AF65-F5344CB8AC3E}">
        <p14:creationId xmlns:p14="http://schemas.microsoft.com/office/powerpoint/2010/main" val="122987417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</TotalTime>
  <Words>264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Singleton Playground Project  July 2022 </vt:lpstr>
      <vt:lpstr>Project Overview </vt:lpstr>
      <vt:lpstr>How our playground space currently  looks – problems we face </vt:lpstr>
      <vt:lpstr>Community Requests  </vt:lpstr>
      <vt:lpstr>Playground Proposal</vt:lpstr>
      <vt:lpstr>PowerPoint Presentation</vt:lpstr>
      <vt:lpstr>Funding  We need your support!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Singleton Playground Project  July 2022 </dc:title>
  <dc:creator>Rebecca Trowell</dc:creator>
  <cp:lastModifiedBy>Rebecca Trowell</cp:lastModifiedBy>
  <cp:revision>2</cp:revision>
  <dcterms:created xsi:type="dcterms:W3CDTF">2022-07-01T08:49:49Z</dcterms:created>
  <dcterms:modified xsi:type="dcterms:W3CDTF">2022-07-01T10:28:39Z</dcterms:modified>
</cp:coreProperties>
</file>